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344" y="3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BF3E-BBAB-4E74-BE91-EA314653DECF}" type="datetimeFigureOut">
              <a:rPr lang="es-ES" smtClean="0"/>
              <a:t>27/05/2013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B407-B3CE-4286-AA46-C5C44B441B7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BF3E-BBAB-4E74-BE91-EA314653DECF}" type="datetimeFigureOut">
              <a:rPr lang="es-ES" smtClean="0"/>
              <a:t>27/05/2013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B407-B3CE-4286-AA46-C5C44B441B7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BF3E-BBAB-4E74-BE91-EA314653DECF}" type="datetimeFigureOut">
              <a:rPr lang="es-ES" smtClean="0"/>
              <a:t>27/05/2013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B407-B3CE-4286-AA46-C5C44B441B7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BF3E-BBAB-4E74-BE91-EA314653DECF}" type="datetimeFigureOut">
              <a:rPr lang="es-ES" smtClean="0"/>
              <a:t>27/05/2013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B407-B3CE-4286-AA46-C5C44B441B7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BF3E-BBAB-4E74-BE91-EA314653DECF}" type="datetimeFigureOut">
              <a:rPr lang="es-ES" smtClean="0"/>
              <a:t>27/05/2013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B407-B3CE-4286-AA46-C5C44B441B7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BF3E-BBAB-4E74-BE91-EA314653DECF}" type="datetimeFigureOut">
              <a:rPr lang="es-ES" smtClean="0"/>
              <a:t>27/05/2013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B407-B3CE-4286-AA46-C5C44B441B7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BF3E-BBAB-4E74-BE91-EA314653DECF}" type="datetimeFigureOut">
              <a:rPr lang="es-ES" smtClean="0"/>
              <a:t>27/05/2013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B407-B3CE-4286-AA46-C5C44B441B7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BF3E-BBAB-4E74-BE91-EA314653DECF}" type="datetimeFigureOut">
              <a:rPr lang="es-ES" smtClean="0"/>
              <a:t>27/05/2013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B407-B3CE-4286-AA46-C5C44B441B7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BF3E-BBAB-4E74-BE91-EA314653DECF}" type="datetimeFigureOut">
              <a:rPr lang="es-ES" smtClean="0"/>
              <a:t>27/05/2013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B407-B3CE-4286-AA46-C5C44B441B7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BF3E-BBAB-4E74-BE91-EA314653DECF}" type="datetimeFigureOut">
              <a:rPr lang="es-ES" smtClean="0"/>
              <a:t>27/05/2013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B407-B3CE-4286-AA46-C5C44B441B7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BF3E-BBAB-4E74-BE91-EA314653DECF}" type="datetimeFigureOut">
              <a:rPr lang="es-ES" smtClean="0"/>
              <a:t>27/05/2013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B407-B3CE-4286-AA46-C5C44B441B7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5BF3E-BBAB-4E74-BE91-EA314653DECF}" type="datetimeFigureOut">
              <a:rPr lang="es-ES" smtClean="0"/>
              <a:t>27/05/2013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7B407-B3CE-4286-AA46-C5C44B441B7D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789" t="11864" r="9003" b="15254"/>
          <a:stretch>
            <a:fillRect/>
          </a:stretch>
        </p:blipFill>
        <p:spPr bwMode="auto">
          <a:xfrm>
            <a:off x="1196752" y="1475656"/>
            <a:ext cx="422000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 flipV="1">
            <a:off x="2492896" y="3347864"/>
            <a:ext cx="1584176" cy="7920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rot="16200000" flipH="1">
            <a:off x="2744924" y="3599892"/>
            <a:ext cx="2016224" cy="50405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rot="16200000" flipH="1">
            <a:off x="2708919" y="3995935"/>
            <a:ext cx="1728192" cy="43204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rot="16200000" flipH="1">
            <a:off x="2420889" y="4355976"/>
            <a:ext cx="1512169" cy="36004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Arco"/>
          <p:cNvSpPr/>
          <p:nvPr/>
        </p:nvSpPr>
        <p:spPr>
          <a:xfrm rot="10800000">
            <a:off x="2719205" y="3193563"/>
            <a:ext cx="576064" cy="57606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onector"/>
          <p:cNvSpPr/>
          <p:nvPr/>
        </p:nvSpPr>
        <p:spPr>
          <a:xfrm>
            <a:off x="3573016" y="3491880"/>
            <a:ext cx="144016" cy="144016"/>
          </a:xfrm>
          <a:prstGeom prst="flowChartConnector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onector"/>
          <p:cNvSpPr/>
          <p:nvPr/>
        </p:nvSpPr>
        <p:spPr>
          <a:xfrm>
            <a:off x="3356992" y="3635896"/>
            <a:ext cx="144016" cy="144016"/>
          </a:xfrm>
          <a:prstGeom prst="flowChartConnector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Conector"/>
          <p:cNvSpPr/>
          <p:nvPr/>
        </p:nvSpPr>
        <p:spPr>
          <a:xfrm>
            <a:off x="2924944" y="3851920"/>
            <a:ext cx="144016" cy="144016"/>
          </a:xfrm>
          <a:prstGeom prst="flowChartConnector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1124744" y="6804248"/>
            <a:ext cx="4605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/>
              <a:t>TRATAMIENTO PARA RELLENO PÓMULOS</a:t>
            </a:r>
          </a:p>
          <a:p>
            <a:pPr algn="ctr"/>
            <a:r>
              <a:rPr lang="es-ES" dirty="0" smtClean="0"/>
              <a:t>(Radiesse o Ácido hialurónico de alta densidad)</a:t>
            </a:r>
            <a:endParaRPr lang="es-E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2636912" y="3995936"/>
            <a:ext cx="4507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 smtClean="0"/>
              <a:t>0,25cc</a:t>
            </a:r>
            <a:endParaRPr lang="es-ES" sz="8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3122252" y="3779912"/>
            <a:ext cx="4507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 smtClean="0"/>
              <a:t>0,15cc</a:t>
            </a:r>
            <a:endParaRPr lang="es-ES" sz="8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3698316" y="3491880"/>
            <a:ext cx="4507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 smtClean="0"/>
              <a:t>0,10cc</a:t>
            </a:r>
            <a:endParaRPr lang="es-E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172" t="13424" r="5172" b="19458"/>
          <a:stretch>
            <a:fillRect/>
          </a:stretch>
        </p:blipFill>
        <p:spPr bwMode="auto">
          <a:xfrm>
            <a:off x="1268760" y="1645983"/>
            <a:ext cx="4536504" cy="479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4 Conector recto"/>
          <p:cNvCxnSpPr/>
          <p:nvPr/>
        </p:nvCxnSpPr>
        <p:spPr>
          <a:xfrm rot="5400000" flipH="1" flipV="1">
            <a:off x="2780928" y="3635896"/>
            <a:ext cx="1296144" cy="11521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flipV="1">
            <a:off x="2636912" y="3923928"/>
            <a:ext cx="1728192" cy="3600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rot="5400000">
            <a:off x="3465004" y="3599892"/>
            <a:ext cx="576064" cy="504056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rot="10800000" flipV="1">
            <a:off x="3356992" y="3563886"/>
            <a:ext cx="648072" cy="360042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rot="5400000">
            <a:off x="3645024" y="3779911"/>
            <a:ext cx="576065" cy="144016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rot="5400000">
            <a:off x="2960947" y="4175958"/>
            <a:ext cx="576064" cy="504056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rot="10800000" flipV="1">
            <a:off x="2852935" y="4139952"/>
            <a:ext cx="648072" cy="360042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rot="5400000">
            <a:off x="3140967" y="4355977"/>
            <a:ext cx="576065" cy="144016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404664" y="6804248"/>
            <a:ext cx="6110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/>
              <a:t>TÉCNICA DE VECTORES PARA ELEVAR Y VOLUMINIZAR MEJILLAS</a:t>
            </a:r>
          </a:p>
          <a:p>
            <a:pPr algn="ctr"/>
            <a:r>
              <a:rPr lang="es-ES" dirty="0" smtClean="0"/>
              <a:t>(Radiesse)</a:t>
            </a: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5254" t="12395" r="5430" b="19430"/>
          <a:stretch>
            <a:fillRect/>
          </a:stretch>
        </p:blipFill>
        <p:spPr bwMode="auto">
          <a:xfrm>
            <a:off x="1145692" y="3131840"/>
            <a:ext cx="393949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 de flecha"/>
          <p:cNvCxnSpPr/>
          <p:nvPr/>
        </p:nvCxnSpPr>
        <p:spPr>
          <a:xfrm rot="5400000">
            <a:off x="2024050" y="6624228"/>
            <a:ext cx="360834" cy="794"/>
          </a:xfrm>
          <a:prstGeom prst="straightConnector1">
            <a:avLst/>
          </a:prstGeom>
          <a:ln w="127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 rot="5400000">
            <a:off x="2096455" y="6552617"/>
            <a:ext cx="360834" cy="144016"/>
          </a:xfrm>
          <a:prstGeom prst="straightConnector1">
            <a:avLst/>
          </a:prstGeom>
          <a:ln w="127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rot="5400000">
            <a:off x="2204467" y="6516613"/>
            <a:ext cx="288826" cy="288032"/>
          </a:xfrm>
          <a:prstGeom prst="straightConnector1">
            <a:avLst/>
          </a:prstGeom>
          <a:ln w="127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rot="10800000" flipV="1">
            <a:off x="2204864" y="6660232"/>
            <a:ext cx="360040" cy="144810"/>
          </a:xfrm>
          <a:prstGeom prst="straightConnector1">
            <a:avLst/>
          </a:prstGeom>
          <a:ln w="127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rot="5400000">
            <a:off x="2204467" y="6300589"/>
            <a:ext cx="288826" cy="1588"/>
          </a:xfrm>
          <a:prstGeom prst="straightConnector1">
            <a:avLst/>
          </a:prstGeom>
          <a:ln w="127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rot="5400000">
            <a:off x="2276872" y="6228978"/>
            <a:ext cx="288826" cy="143222"/>
          </a:xfrm>
          <a:prstGeom prst="straightConnector1">
            <a:avLst/>
          </a:prstGeom>
          <a:ln w="127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rot="5400000">
            <a:off x="2348880" y="6228978"/>
            <a:ext cx="216818" cy="215230"/>
          </a:xfrm>
          <a:prstGeom prst="straightConnector1">
            <a:avLst/>
          </a:prstGeom>
          <a:ln w="127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rot="10800000" flipV="1">
            <a:off x="2349674" y="6372200"/>
            <a:ext cx="287238" cy="72802"/>
          </a:xfrm>
          <a:prstGeom prst="straightConnector1">
            <a:avLst/>
          </a:prstGeom>
          <a:ln w="127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 rot="5400000" flipH="1" flipV="1">
            <a:off x="3284984" y="5795342"/>
            <a:ext cx="720080" cy="1588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 rot="5400000" flipH="1" flipV="1">
            <a:off x="3392996" y="5688124"/>
            <a:ext cx="720080" cy="216024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/>
          <p:nvPr/>
        </p:nvCxnSpPr>
        <p:spPr>
          <a:xfrm rot="16200000" flipV="1">
            <a:off x="3212976" y="5724128"/>
            <a:ext cx="648072" cy="216024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/>
          <p:nvPr/>
        </p:nvCxnSpPr>
        <p:spPr>
          <a:xfrm rot="16200000" flipV="1">
            <a:off x="3212976" y="5724128"/>
            <a:ext cx="432048" cy="432048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/>
          <p:nvPr/>
        </p:nvCxnSpPr>
        <p:spPr>
          <a:xfrm rot="10800000">
            <a:off x="3140968" y="6012160"/>
            <a:ext cx="504056" cy="144016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/>
          <p:nvPr/>
        </p:nvCxnSpPr>
        <p:spPr>
          <a:xfrm rot="10800000" flipV="1">
            <a:off x="3212976" y="6156176"/>
            <a:ext cx="432048" cy="144016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45 CuadroTexto"/>
          <p:cNvSpPr txBox="1"/>
          <p:nvPr/>
        </p:nvSpPr>
        <p:spPr>
          <a:xfrm>
            <a:off x="395953" y="7526069"/>
            <a:ext cx="6128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/>
              <a:t>TÉCNICA DE VECTORES PARA TRATAR SURCO AMARGURA, COMISURA Y ÁNGULO MANDIBULAR</a:t>
            </a:r>
          </a:p>
          <a:p>
            <a:pPr algn="ctr"/>
            <a:r>
              <a:rPr lang="es-ES" sz="1200" dirty="0" smtClean="0"/>
              <a:t>(Radiesse)</a:t>
            </a:r>
            <a:endParaRPr lang="es-E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42</Words>
  <Application>Microsoft Office PowerPoint</Application>
  <PresentationFormat>Presentación en pantalla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Diapositiva 1</vt:lpstr>
      <vt:lpstr>Diapositiva 2</vt:lpstr>
      <vt:lpstr>Diapositiva 3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Marife</dc:creator>
  <cp:lastModifiedBy>Marife</cp:lastModifiedBy>
  <cp:revision>8</cp:revision>
  <dcterms:created xsi:type="dcterms:W3CDTF">2013-05-27T20:34:51Z</dcterms:created>
  <dcterms:modified xsi:type="dcterms:W3CDTF">2013-05-27T21:50:36Z</dcterms:modified>
</cp:coreProperties>
</file>